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SOLDADINHO DE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SOLDADINHO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Sou um soldadinho de Jesus; </a:t>
            </a:r>
          </a:p>
          <a:p>
            <a:r>
              <a:rPr lang="pt-BR" dirty="0"/>
              <a:t>Sou um soldadinho de Jesus. </a:t>
            </a:r>
          </a:p>
          <a:p>
            <a:r>
              <a:rPr lang="pt-BR" dirty="0"/>
              <a:t>Abro a boquinha para cantar;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SOLDADINHO DE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591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C136928-9443-4FAF-B13E-2337EFB423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Fecho os olhinhos para orar. </a:t>
            </a:r>
          </a:p>
          <a:p>
            <a:r>
              <a:rPr lang="pt-BR" dirty="0"/>
              <a:t>Sou um soldadinho de Jesus, </a:t>
            </a:r>
          </a:p>
          <a:p>
            <a:r>
              <a:rPr lang="pt-BR" dirty="0"/>
              <a:t>Sim, de Jesus</a:t>
            </a:r>
            <a:r>
              <a:rPr lang="pt-BR"/>
              <a:t>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61394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47</Words>
  <Application>Microsoft Office PowerPoint</Application>
  <PresentationFormat>Apresentação na tela (16:9)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SOLDADINHO DE JESUS</vt:lpstr>
      <vt:lpstr>SOLDADINHO DE JESUS</vt:lpstr>
      <vt:lpstr>SOLDADINHO DE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2019-06-12T23:21:53Z</dcterms:modified>
</cp:coreProperties>
</file>

<file path=docProps/thumbnail.jpeg>
</file>